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825498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3644853"/>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01 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31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01 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күндіз 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02 маусым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01 маусым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02 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31712</TotalTime>
  <Words>555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4314</cp:revision>
  <cp:lastPrinted>2021-07-01T07:38:07Z</cp:lastPrinted>
  <dcterms:created xsi:type="dcterms:W3CDTF">2018-03-27T06:03:00Z</dcterms:created>
  <dcterms:modified xsi:type="dcterms:W3CDTF">2026-05-31T06:54:51Z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